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54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40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603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576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3778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63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7901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49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105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4910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76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2470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49C0A-71B3-453D-AF49-91D16D956860}" type="datetimeFigureOut">
              <a:rPr lang="ru-RU" smtClean="0"/>
              <a:t>16.07.2020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C442C-9C3D-414E-BAF9-536C7B5EAC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924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ithelpyou.ru/courses/start-1c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Особенности</a:t>
            </a:r>
            <a:br>
              <a:rPr lang="ru-RU" b="1" dirty="0" smtClean="0"/>
            </a:br>
            <a:r>
              <a:rPr lang="ru-RU" b="1" dirty="0" smtClean="0"/>
              <a:t>профессии </a:t>
            </a:r>
            <a:r>
              <a:rPr lang="ru-RU" b="1" dirty="0"/>
              <a:t>программист 1С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en-US" dirty="0" smtClean="0">
                <a:hlinkClick r:id="rId2"/>
              </a:rPr>
              <a:t>http://ithelpyou.ru/courses/start-1c/</a:t>
            </a:r>
            <a:endParaRPr lang="ru-RU" dirty="0" smtClean="0"/>
          </a:p>
          <a:p>
            <a:pPr algn="l"/>
            <a:endParaRPr lang="ru-RU" dirty="0"/>
          </a:p>
          <a:p>
            <a:pPr algn="l"/>
            <a:endParaRPr lang="ru-RU" dirty="0" smtClean="0"/>
          </a:p>
          <a:p>
            <a:pPr algn="l"/>
            <a:r>
              <a:rPr lang="ru-RU" dirty="0"/>
              <a:t>	</a:t>
            </a:r>
            <a:r>
              <a:rPr lang="ru-RU" dirty="0" smtClean="0"/>
              <a:t>						Автор    </a:t>
            </a:r>
            <a:r>
              <a:rPr lang="ru-RU" dirty="0" err="1" smtClean="0"/>
              <a:t>Ганзюк</a:t>
            </a:r>
            <a:r>
              <a:rPr lang="ru-RU" dirty="0" smtClean="0"/>
              <a:t> В.А.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63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Предисловие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«</a:t>
            </a:r>
            <a:r>
              <a:rPr lang="ru-RU" i="1" dirty="0"/>
              <a:t>В том, что касается будущего, я повторяю одно: за что бы вы ни взялись, главное — будьте преданны своему делу до конца. Не обязательно достигать какого-то звездного успеха, но быть честным перед самим собой в выбранной профессии — обязательно.</a:t>
            </a:r>
            <a:r>
              <a:rPr lang="ru-RU" dirty="0"/>
              <a:t>»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Де </a:t>
            </a:r>
            <a:r>
              <a:rPr lang="ru-RU" dirty="0"/>
              <a:t>Ниро 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891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367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Кто </a:t>
            </a:r>
            <a:r>
              <a:rPr lang="ru-RU" b="1" dirty="0"/>
              <a:t>такой программист 1</a:t>
            </a:r>
            <a:r>
              <a:rPr lang="en-US" b="1" dirty="0"/>
              <a:t>C</a:t>
            </a:r>
            <a:br>
              <a:rPr lang="en-US" b="1" dirty="0"/>
            </a:br>
            <a:r>
              <a:rPr lang="ru-RU" b="1" dirty="0" smtClean="0"/>
              <a:t>				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37253"/>
            <a:ext cx="10515600" cy="363970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Программист 1с знает не только программирование, но и область учета(например бухгалтерию) на твердую четверку. </a:t>
            </a:r>
          </a:p>
          <a:p>
            <a:pPr marL="0" indent="0">
              <a:buNone/>
            </a:pPr>
            <a:r>
              <a:rPr lang="ru-RU" dirty="0" smtClean="0"/>
              <a:t>Можно сказать, что программист 1с является частично бухгалтером, расчетчиком или кадровиком.</a:t>
            </a:r>
          </a:p>
          <a:p>
            <a:pPr marL="0" indent="0">
              <a:buNone/>
            </a:pPr>
            <a:r>
              <a:rPr lang="ru-RU" dirty="0" smtClean="0"/>
              <a:t>Знания сферы учета того или иного программного продукта 1с, являются необходимыми профессиональными компетенциями такого программиста.  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321643" y="1021492"/>
            <a:ext cx="55770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Большинство хороших программистов делают свою </a:t>
            </a:r>
            <a:r>
              <a:rPr lang="ru-RU" dirty="0" smtClean="0"/>
              <a:t>работу не</a:t>
            </a:r>
            <a:r>
              <a:rPr lang="ru-RU" dirty="0"/>
              <a:t> потому, что ожидают оплаты или признания, а потому что получают удовольствие от программирования.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71734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1с программист. Администратор 1с.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Программист 1с во многих организациях занимается не только программированием, но сопровождением  продукта «1С: Предприятие».</a:t>
            </a:r>
          </a:p>
          <a:p>
            <a:pPr marL="0" indent="0">
              <a:buNone/>
            </a:pPr>
            <a:r>
              <a:rPr lang="ru-RU" dirty="0" smtClean="0"/>
              <a:t>Он выполняет задачи по установкой, настройкой, поддержкой и </a:t>
            </a:r>
            <a:r>
              <a:rPr lang="ru-RU" dirty="0" err="1" smtClean="0"/>
              <a:t>и</a:t>
            </a:r>
            <a:r>
              <a:rPr lang="ru-RU" dirty="0" smtClean="0"/>
              <a:t> обновления продуктов «1С: Предприятие».</a:t>
            </a:r>
          </a:p>
          <a:p>
            <a:pPr marL="0" indent="0">
              <a:buNone/>
            </a:pPr>
            <a:r>
              <a:rPr lang="ru-RU" dirty="0" smtClean="0"/>
              <a:t>Также в его функционал входит разграничение прав пользователей «1С: Предприятия» и назначение ограничений на различные подсистемы (части конфигурации «1С: Предприятие»).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3504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/>
              <a:t>Уровень зарплата программиста 1с.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Профессия программиста 1C входит в рейтинг самых оплачиваемых и востребованных, занимая почетное третье место и конкурируя с </a:t>
            </a:r>
            <a:r>
              <a:rPr lang="ru-RU" dirty="0" err="1"/>
              <a:t>Java</a:t>
            </a:r>
            <a:r>
              <a:rPr lang="ru-RU" dirty="0"/>
              <a:t> и </a:t>
            </a:r>
            <a:r>
              <a:rPr lang="ru-RU" dirty="0" err="1"/>
              <a:t>Oracle</a:t>
            </a:r>
            <a:r>
              <a:rPr lang="ru-RU" dirty="0"/>
              <a:t> программистами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Эта профессия по уровню зарплаты и востребованности на рынке труда превосходит </a:t>
            </a:r>
            <a:r>
              <a:rPr lang="ru-RU" dirty="0"/>
              <a:t>профессии</a:t>
            </a:r>
            <a:r>
              <a:rPr lang="ru-RU" dirty="0" smtClean="0"/>
              <a:t> :</a:t>
            </a:r>
          </a:p>
          <a:p>
            <a:r>
              <a:rPr lang="ru-RU" dirty="0" smtClean="0"/>
              <a:t>программи</a:t>
            </a:r>
            <a:r>
              <a:rPr lang="ru-RU" dirty="0"/>
              <a:t>с</a:t>
            </a:r>
            <a:r>
              <a:rPr lang="ru-RU" dirty="0" smtClean="0"/>
              <a:t>т  </a:t>
            </a:r>
            <a:r>
              <a:rPr lang="en-US" dirty="0" smtClean="0"/>
              <a:t>PHP</a:t>
            </a:r>
          </a:p>
          <a:p>
            <a:r>
              <a:rPr lang="ru-RU" dirty="0" smtClean="0"/>
              <a:t>программи</a:t>
            </a:r>
            <a:r>
              <a:rPr lang="ru-RU" dirty="0"/>
              <a:t>с</a:t>
            </a:r>
            <a:r>
              <a:rPr lang="ru-RU" dirty="0" smtClean="0"/>
              <a:t>т  </a:t>
            </a:r>
            <a:r>
              <a:rPr lang="en-US" dirty="0" smtClean="0"/>
              <a:t>C#</a:t>
            </a:r>
          </a:p>
          <a:p>
            <a:r>
              <a:rPr lang="ru-RU" dirty="0" smtClean="0"/>
              <a:t>программи</a:t>
            </a:r>
            <a:r>
              <a:rPr lang="ru-RU" dirty="0"/>
              <a:t>с</a:t>
            </a:r>
            <a:r>
              <a:rPr lang="ru-RU" dirty="0" smtClean="0"/>
              <a:t>т  </a:t>
            </a:r>
            <a:r>
              <a:rPr lang="en-US" dirty="0" smtClean="0"/>
              <a:t>Python</a:t>
            </a:r>
          </a:p>
          <a:p>
            <a:r>
              <a:rPr lang="ru-RU" dirty="0" smtClean="0"/>
              <a:t>программи</a:t>
            </a:r>
            <a:r>
              <a:rPr lang="ru-RU" dirty="0"/>
              <a:t>с</a:t>
            </a:r>
            <a:r>
              <a:rPr lang="ru-RU" dirty="0" smtClean="0"/>
              <a:t>т  </a:t>
            </a:r>
            <a:r>
              <a:rPr lang="en-US" dirty="0" smtClean="0"/>
              <a:t>C++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808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Востребованность программистов </a:t>
            </a:r>
            <a:r>
              <a:rPr lang="ru-RU" b="1" dirty="0"/>
              <a:t>1с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С каждым годом востребованность программистов 1C только растет и я это могу подтвердить цифрами. В 2018 году на </a:t>
            </a:r>
            <a:r>
              <a:rPr lang="ru-RU" dirty="0" err="1"/>
              <a:t>HeadHunter</a:t>
            </a:r>
            <a:r>
              <a:rPr lang="ru-RU" dirty="0"/>
              <a:t> число вакансий в этой сфере </a:t>
            </a:r>
            <a:r>
              <a:rPr lang="ru-RU" dirty="0" smtClean="0"/>
              <a:t>было около </a:t>
            </a:r>
            <a:r>
              <a:rPr lang="ru-RU" dirty="0"/>
              <a:t>5 тысяч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На конец 2019 года насчитывалось </a:t>
            </a:r>
            <a:r>
              <a:rPr lang="ru-RU" dirty="0"/>
              <a:t>8.5 тысяч активных вакансий по всей России. Это значит лишь одно  — чем дальше, тем активнее предприятия используют софт от </a:t>
            </a:r>
            <a:r>
              <a:rPr lang="ru-RU" dirty="0" smtClean="0"/>
              <a:t>1С. Причем кризис и осложнение отношений с Америкой и западом, только усиливают данный тренд.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623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Сферы деятельности программиста 1с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«1C :Предприятие» используется </a:t>
            </a:r>
            <a:r>
              <a:rPr lang="ru-RU" dirty="0"/>
              <a:t>в различных сферах производства и бизнеса.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Традиционно 1с применяют в бухгалтерии, торговле, расчете заработной платы, перевозках и других сферах бизнеса.</a:t>
            </a:r>
          </a:p>
          <a:p>
            <a:pPr marL="0" indent="0">
              <a:buNone/>
            </a:pPr>
            <a:r>
              <a:rPr lang="ru-RU" dirty="0" smtClean="0"/>
              <a:t>В последнее время наблюдается тенденция выхода 1с в сферы в которых она раньше не применялась и применялась ограниченно.</a:t>
            </a:r>
          </a:p>
          <a:p>
            <a:pPr marL="0" indent="0">
              <a:buNone/>
            </a:pPr>
            <a:r>
              <a:rPr lang="ru-RU" dirty="0" smtClean="0"/>
              <a:t>Примерами могут служить программы:</a:t>
            </a:r>
          </a:p>
          <a:p>
            <a:pPr marL="0" indent="0">
              <a:buNone/>
            </a:pPr>
            <a:r>
              <a:rPr lang="ru-RU" dirty="0" smtClean="0"/>
              <a:t>1с-Медицина</a:t>
            </a:r>
          </a:p>
          <a:p>
            <a:pPr marL="0" indent="0">
              <a:buNone/>
            </a:pPr>
            <a:r>
              <a:rPr lang="ru-RU" dirty="0" smtClean="0"/>
              <a:t>1с-Колледж</a:t>
            </a:r>
          </a:p>
          <a:p>
            <a:pPr marL="0" indent="0">
              <a:buNone/>
            </a:pPr>
            <a:r>
              <a:rPr lang="ru-RU" dirty="0" smtClean="0"/>
              <a:t>1с-Школа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884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Надеюсь все наши доводы не отбили, а только усилили у Вас желание изучить 1с. В заключении могу сказать, что каждый программист 1с может написать собственное приложение и в дальнейшем зарабатывать тем, что постоянно его усовершенствовать.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 smtClean="0"/>
              <a:t>                                          Желаю Всем успехов.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5515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751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566983" y="370703"/>
            <a:ext cx="4917989" cy="955589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Особенности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профессии программист 1с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66984" y="1524000"/>
            <a:ext cx="4983892" cy="700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Кто такой программист 1с?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66984" y="2343665"/>
            <a:ext cx="4983892" cy="700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Уровень зарплаты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66984" y="3163330"/>
            <a:ext cx="4983892" cy="700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Уровень востребованности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66984" y="3982995"/>
            <a:ext cx="4983892" cy="70021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Сфера деятельности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9" name="Прямая со стрелкой 8"/>
          <p:cNvCxnSpPr>
            <a:stCxn id="2" idx="4"/>
            <a:endCxn id="3" idx="0"/>
          </p:cNvCxnSpPr>
          <p:nvPr/>
        </p:nvCxnSpPr>
        <p:spPr>
          <a:xfrm>
            <a:off x="6025978" y="1326292"/>
            <a:ext cx="32952" cy="197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3" idx="2"/>
            <a:endCxn id="5" idx="0"/>
          </p:cNvCxnSpPr>
          <p:nvPr/>
        </p:nvCxnSpPr>
        <p:spPr>
          <a:xfrm>
            <a:off x="6058930" y="2224216"/>
            <a:ext cx="0" cy="119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  <a:endCxn id="6" idx="0"/>
          </p:cNvCxnSpPr>
          <p:nvPr/>
        </p:nvCxnSpPr>
        <p:spPr>
          <a:xfrm>
            <a:off x="6058930" y="3043881"/>
            <a:ext cx="0" cy="119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7" idx="0"/>
          </p:cNvCxnSpPr>
          <p:nvPr/>
        </p:nvCxnSpPr>
        <p:spPr>
          <a:xfrm>
            <a:off x="6058930" y="3863546"/>
            <a:ext cx="0" cy="1194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913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367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Особенности профессии программист 1С </vt:lpstr>
      <vt:lpstr>Кто такой программист 1C     </vt:lpstr>
      <vt:lpstr>1с программист. Администратор 1с.</vt:lpstr>
      <vt:lpstr>Уровень зарплата программиста 1с.</vt:lpstr>
      <vt:lpstr>Востребованность программистов 1с</vt:lpstr>
      <vt:lpstr>Сферы деятельности программиста 1с</vt:lpstr>
      <vt:lpstr>Заключение</vt:lpstr>
      <vt:lpstr>Презентация PowerPoint</vt:lpstr>
      <vt:lpstr>Презентация PowerPoint</vt:lpstr>
      <vt:lpstr>Предисловие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программист 1С</dc:title>
  <dc:creator>may</dc:creator>
  <cp:lastModifiedBy>kostya</cp:lastModifiedBy>
  <cp:revision>13</cp:revision>
  <dcterms:created xsi:type="dcterms:W3CDTF">2020-07-16T08:22:54Z</dcterms:created>
  <dcterms:modified xsi:type="dcterms:W3CDTF">2020-07-16T14:40:55Z</dcterms:modified>
</cp:coreProperties>
</file>